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7102475" cy="938847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1" autoAdjust="0"/>
    <p:restoredTop sz="94660"/>
  </p:normalViewPr>
  <p:slideViewPr>
    <p:cSldViewPr snapToGrid="0">
      <p:cViewPr varScale="1">
        <p:scale>
          <a:sx n="133" d="100"/>
          <a:sy n="133" d="100"/>
        </p:scale>
        <p:origin x="93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9475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lIns="105540" tIns="52770" rIns="105540" bIns="52770"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 lIns="105540" tIns="52770" rIns="105540" bIns="52770"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B1A30">
              <a:alpha val="55000"/>
            </a:srgbClr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663385" y="3017520"/>
            <a:ext cx="3396775" cy="911007"/>
          </a:xfrm>
          <a:prstGeom prst="rect">
            <a:avLst/>
          </a:prstGeom>
          <a:solidFill>
            <a:srgbClr val="0B1A30">
              <a:alpha val="70000"/>
            </a:srgbClr>
          </a:solidFill>
          <a:ln/>
          <a:effectLst>
            <a:outerShdw blurRad="1270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Shape 8">
            <a:extLst>
              <a:ext uri="{FF2B5EF4-FFF2-40B4-BE49-F238E27FC236}">
                <a16:creationId xmlns:a16="http://schemas.microsoft.com/office/drawing/2014/main" id="{2111CE7E-9FDD-AFAD-5CE1-0F32767ADF93}"/>
              </a:ext>
            </a:extLst>
          </p:cNvPr>
          <p:cNvSpPr/>
          <p:nvPr/>
        </p:nvSpPr>
        <p:spPr>
          <a:xfrm>
            <a:off x="900960" y="3017520"/>
            <a:ext cx="3396775" cy="911007"/>
          </a:xfrm>
          <a:prstGeom prst="rect">
            <a:avLst/>
          </a:prstGeom>
          <a:solidFill>
            <a:srgbClr val="0B1A30">
              <a:alpha val="70000"/>
            </a:srgbClr>
          </a:solidFill>
          <a:ln/>
          <a:effectLst>
            <a:outerShdw blurRad="127000" dist="38100" dir="8100000" algn="bl" rotWithShape="0">
              <a:srgbClr val="000000">
                <a:alpha val="30000"/>
              </a:srgbClr>
            </a:outerShdw>
          </a:effectLst>
        </p:spPr>
        <p:txBody>
          <a:bodyPr/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C41E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4" name="Shape 2"/>
          <p:cNvSpPr/>
          <p:nvPr/>
        </p:nvSpPr>
        <p:spPr>
          <a:xfrm>
            <a:off x="0" y="5070348"/>
            <a:ext cx="9144000" cy="73152"/>
          </a:xfrm>
          <a:prstGeom prst="rect">
            <a:avLst/>
          </a:prstGeom>
          <a:solidFill>
            <a:srgbClr val="C41E3A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0" y="137160"/>
            <a:ext cx="9144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kern="0" spc="400" dirty="0">
                <a:solidFill>
                  <a:srgbClr val="F5D78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  ★  ★  ★  ★  ★  ★  ★  ★</a:t>
            </a:r>
            <a:endParaRPr lang="en-US" sz="1400" dirty="0"/>
          </a:p>
        </p:txBody>
      </p:sp>
      <p:sp>
        <p:nvSpPr>
          <p:cNvPr id="6" name="Text 4"/>
          <p:cNvSpPr/>
          <p:nvPr/>
        </p:nvSpPr>
        <p:spPr>
          <a:xfrm>
            <a:off x="457200" y="50292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800" dirty="0">
                <a:solidFill>
                  <a:srgbClr val="FFFFFF"/>
                </a:solidFill>
                <a:latin typeface="Impact" pitchFamily="34" charset="0"/>
              </a:rPr>
              <a:t>Smithfield V.F.W. Post 8545</a:t>
            </a:r>
            <a:endParaRPr lang="en-US" sz="4800" dirty="0"/>
          </a:p>
        </p:txBody>
      </p:sp>
      <p:sp>
        <p:nvSpPr>
          <p:cNvPr id="7" name="Text 5"/>
          <p:cNvSpPr/>
          <p:nvPr/>
        </p:nvSpPr>
        <p:spPr>
          <a:xfrm>
            <a:off x="457200" y="12344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4000" kern="0" spc="800" dirty="0">
                <a:solidFill>
                  <a:srgbClr val="F5D78E"/>
                </a:solidFill>
                <a:latin typeface="Impact" pitchFamily="34" charset="0"/>
                <a:ea typeface="Impact" pitchFamily="34" charset="-122"/>
                <a:cs typeface="Impact" pitchFamily="34" charset="-120"/>
              </a:rPr>
              <a:t>ANNUAL FUNDRAISER</a:t>
            </a:r>
            <a:endParaRPr lang="en-US" sz="4000" dirty="0"/>
          </a:p>
        </p:txBody>
      </p:sp>
      <p:sp>
        <p:nvSpPr>
          <p:cNvPr id="8" name="Text 6"/>
          <p:cNvSpPr/>
          <p:nvPr/>
        </p:nvSpPr>
        <p:spPr>
          <a:xfrm>
            <a:off x="1371600" y="1874520"/>
            <a:ext cx="6400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Saturday, June 20</a:t>
            </a:r>
            <a:r>
              <a:rPr lang="en-US" sz="1800" b="1" baseline="30000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th</a:t>
            </a:r>
            <a:r>
              <a:rPr lang="en-US" sz="1800" b="1" dirty="0">
                <a:solidFill>
                  <a:srgbClr val="FFFFFF"/>
                </a:solidFill>
                <a:effectLst/>
                <a:latin typeface="Arial" panose="020B0604020202020204" pitchFamily="34" charset="0"/>
              </a:rPr>
              <a:t> 11:00 am – 3:00 pm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  <a:latin typeface="Arial" panose="020B0604020202020204" pitchFamily="34" charset="0"/>
              </a:rPr>
              <a:t>Location: Corner of Main Street  and Route 10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3200400" y="224028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C41E3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★ ★ ★</a:t>
            </a:r>
            <a:endParaRPr lang="en-US" sz="1400" dirty="0"/>
          </a:p>
        </p:txBody>
      </p:sp>
      <p:sp>
        <p:nvSpPr>
          <p:cNvPr id="13" name="Text 11"/>
          <p:cNvSpPr/>
          <p:nvPr/>
        </p:nvSpPr>
        <p:spPr>
          <a:xfrm>
            <a:off x="457200" y="4434840"/>
            <a:ext cx="82296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kern="0" spc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PLACE YOUR ORDER TODAY  •  CALL (208) 590-3925</a:t>
            </a:r>
            <a:endParaRPr lang="en-US" sz="1200" dirty="0"/>
          </a:p>
          <a:p>
            <a:pPr marL="0" indent="0" algn="ctr">
              <a:buNone/>
            </a:pPr>
            <a:r>
              <a:rPr lang="en-US" sz="1000" i="1" kern="0" spc="200" dirty="0">
                <a:solidFill>
                  <a:srgbClr val="C8D6E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Feed Your Family &amp; Support Veterans in your Community</a:t>
            </a:r>
            <a:endParaRPr lang="en-US" sz="1200" dirty="0"/>
          </a:p>
        </p:txBody>
      </p:sp>
      <p:sp>
        <p:nvSpPr>
          <p:cNvPr id="16" name="Text 9">
            <a:extLst>
              <a:ext uri="{FF2B5EF4-FFF2-40B4-BE49-F238E27FC236}">
                <a16:creationId xmlns:a16="http://schemas.microsoft.com/office/drawing/2014/main" id="{572CEE1F-A33F-1042-C260-274CC02B015F}"/>
              </a:ext>
            </a:extLst>
          </p:cNvPr>
          <p:cNvSpPr/>
          <p:nvPr/>
        </p:nvSpPr>
        <p:spPr>
          <a:xfrm>
            <a:off x="4951200" y="2849880"/>
            <a:ext cx="3108960" cy="1138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5D7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Pork Butts generously </a:t>
            </a:r>
          </a:p>
          <a:p>
            <a:pPr marL="0" indent="0" algn="l">
              <a:buNone/>
            </a:pPr>
            <a:r>
              <a:rPr lang="en-US" sz="1600" b="1" dirty="0">
                <a:solidFill>
                  <a:srgbClr val="F5D7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donated by Smithfield Foods</a:t>
            </a:r>
          </a:p>
        </p:txBody>
      </p:sp>
      <p:sp>
        <p:nvSpPr>
          <p:cNvPr id="11" name="Text 9"/>
          <p:cNvSpPr/>
          <p:nvPr/>
        </p:nvSpPr>
        <p:spPr>
          <a:xfrm>
            <a:off x="1371600" y="2697480"/>
            <a:ext cx="3108960" cy="1554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600" b="1" dirty="0">
                <a:solidFill>
                  <a:srgbClr val="F5D7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Charcoal Slow Cooked </a:t>
            </a:r>
          </a:p>
          <a:p>
            <a:pPr marL="0" indent="0" algn="l">
              <a:buNone/>
            </a:pPr>
            <a:r>
              <a:rPr lang="en-US" sz="1600" b="1" dirty="0">
                <a:solidFill>
                  <a:srgbClr val="F5D7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Boston Butts, $40.00</a:t>
            </a:r>
          </a:p>
          <a:p>
            <a:pPr marL="0" indent="0" algn="l">
              <a:buNone/>
            </a:pPr>
            <a:endParaRPr lang="en-US" sz="1600" b="1" dirty="0">
              <a:solidFill>
                <a:srgbClr val="F5D78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l">
              <a:spcAft>
                <a:spcPts val="600"/>
              </a:spcAft>
              <a:buNone/>
            </a:pPr>
            <a:r>
              <a:rPr lang="en-US" sz="1200" i="1" dirty="0">
                <a:solidFill>
                  <a:srgbClr val="C8D6E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proceeds support local veterans</a:t>
            </a:r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81</Words>
  <Application>Microsoft Office PowerPoint</Application>
  <PresentationFormat>On-screen Show (16:9)</PresentationFormat>
  <Paragraphs>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Impact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J. Scott Hogue</dc:creator>
  <cp:lastModifiedBy>J. Scott Hogue</cp:lastModifiedBy>
  <cp:revision>4</cp:revision>
  <cp:lastPrinted>2026-05-18T23:35:39Z</cp:lastPrinted>
  <dcterms:created xsi:type="dcterms:W3CDTF">2026-04-30T18:46:56Z</dcterms:created>
  <dcterms:modified xsi:type="dcterms:W3CDTF">2026-05-18T23:35:41Z</dcterms:modified>
</cp:coreProperties>
</file>